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1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368F6-D7B4-4A58-AAB7-63C590D705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6675F1-7A53-4C9D-B1D3-15FA4117FC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D31AA8-4744-458B-953D-AF4775566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257D5A-30D5-4DC0-9594-F3B70B54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215E49-6FC8-4544-98D4-05CE9CEE3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27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22E129-4B17-4248-899B-B79EF653A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91F8B2A-4E15-4421-B689-7DDE128DCA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FB9432-68E1-480F-88CB-490828E3B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3239BA-5343-4CE9-9F4C-48EE72F78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BB4E07-7129-4920-875C-4A70213D6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6824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B3261F2-2314-4225-86ED-52F252A8E7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0DF3B76-E506-494F-ACD2-9E578F0A4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8471F2-3BDC-4483-887C-032D1066B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D3E6FA2-AE0E-4728-B4B8-D8888B092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C9AD65-B67F-4132-ACB8-0A82A9751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721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1C91C-1832-40ED-9D5F-E2519F7B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D80EE5-5411-41AB-A449-1EC4F040D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897F50-1E52-44E2-8406-7B9488E5E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71959C-DF70-44A3-9FAE-23DB45F3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0D603B-A983-4300-AAB1-4F08A6696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056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B5DB04-DF96-42CD-8097-0D5BA90E6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76604D7-B25B-4F8C-BC6C-C755E6CD9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7B09C3-D0F2-46A2-8CED-736A67D61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735A96B-8179-4BDA-82BA-F53ACCC6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5F2B52-D61B-4DB5-AF9A-507049CEE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7436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C9F655-8D70-4C9C-96EF-1DFEBB181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77742E3-1ECF-4420-9D2A-6DCE83E2DF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424CD9C-96F8-482D-B82B-81244E5BF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64D90F5-2BF1-409A-8B04-C0505650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E07CF4-AC37-4583-95D7-F3993F2E3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0ABB0AD-533B-4AF1-A107-0AF0F8D6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2560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FC995B-6770-4834-9983-4FCF88BA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712CD9-8E56-48DF-956B-0F8089DF6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5F28EAD-5985-489F-AF44-6947B220A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3465B4D-E295-4BE1-A86F-EA0A8B709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328A99A-330F-4784-97A1-BA0A2262A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90FF3BA-9AE7-4844-AB7D-AB10ECE0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690123E-B9E6-4B41-8232-064A05C2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15E9684-5EB6-4178-B092-4AC38DD21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782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54C66-A5E3-4D47-8FBB-2C2533AA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8C64F90-9AB5-423E-A469-6DE74C75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B3DA02C-20BA-4163-AD5C-2DD2BDEDD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7F5668A-DB65-44DA-8D7C-4B68F942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12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066F867-0268-4931-9593-28AA6AD3D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6A107A8-BD0A-4CB3-AF8D-2A9AC3A8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5FBF530-E2C5-47C4-8097-E5C120D02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524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319262-F881-4BDC-A9F0-8CB05F931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B1D4E1-043E-4422-9867-1522B8617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611F48E-7874-43D0-9F27-7F82F8728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B699A31-03CD-4136-9C0D-84EC8CA2F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B75E1A5-68A1-4B43-A705-6ECC66A1C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4FCD54A-5E6C-4E9D-853F-F2C6CDC8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813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C1DF0-ED3F-4051-959E-49CC420F4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89B57A5-26AB-44CC-9DB6-32A05CA1D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7D5476D-A5CD-40C7-85AB-989743EB8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C1417E1-05E4-4BBF-9E25-987BB396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D9BD9A-C867-4A91-81C6-B575B790B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5BE4D19-0C75-49B8-AC9D-2CA0F7B8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661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03B80ED-D58C-455F-AF3D-F7D962FBA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4F2B78-DCAB-49EB-A19A-5DC1C2C49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0E1377-206B-46F0-A512-B8B44E146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D1338-13D0-4C8E-8E61-EDA1D64514B6}" type="datetimeFigureOut">
              <a:rPr lang="nl-NL" smtClean="0"/>
              <a:t>19-09-2022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5590BD5-2E69-428D-A25D-B9E8D7EDBF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3FE55E-03C9-4A76-AE40-134929F8A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DD0B7-B1D9-45E2-BA39-7B651B61A3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228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0C00476E-0627-4D2E-85FF-B8BF10189DC2}"/>
              </a:ext>
            </a:extLst>
          </p:cNvPr>
          <p:cNvSpPr txBox="1"/>
          <p:nvPr/>
        </p:nvSpPr>
        <p:spPr>
          <a:xfrm>
            <a:off x="321816" y="166001"/>
            <a:ext cx="99496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4800" b="1" dirty="0">
                <a:solidFill>
                  <a:schemeClr val="bg1"/>
                </a:solidFill>
              </a:rPr>
              <a:t>Inspiratie Papiercatalogus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8C12FD3E-EE10-D50C-0694-C38D09BCB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735" y="0"/>
            <a:ext cx="6858000" cy="6858000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4DA36658-B214-847D-09E3-165BC33B4747}"/>
              </a:ext>
            </a:extLst>
          </p:cNvPr>
          <p:cNvSpPr txBox="1"/>
          <p:nvPr/>
        </p:nvSpPr>
        <p:spPr>
          <a:xfrm>
            <a:off x="738341" y="2384853"/>
            <a:ext cx="281057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Inspiratie</a:t>
            </a:r>
          </a:p>
          <a:p>
            <a:r>
              <a:rPr lang="nl-NL" sz="3200" dirty="0"/>
              <a:t>Papiercatalogus</a:t>
            </a:r>
          </a:p>
          <a:p>
            <a:r>
              <a:rPr lang="nl-NL" sz="3200" dirty="0"/>
              <a:t>In de vorm</a:t>
            </a:r>
          </a:p>
          <a:p>
            <a:r>
              <a:rPr lang="nl-NL" sz="3200" dirty="0"/>
              <a:t>van een </a:t>
            </a:r>
          </a:p>
          <a:p>
            <a:r>
              <a:rPr lang="nl-NL" sz="3200" dirty="0"/>
              <a:t>Leporello</a:t>
            </a:r>
          </a:p>
        </p:txBody>
      </p:sp>
    </p:spTree>
    <p:extLst>
      <p:ext uri="{BB962C8B-B14F-4D97-AF65-F5344CB8AC3E}">
        <p14:creationId xmlns:p14="http://schemas.microsoft.com/office/powerpoint/2010/main" val="995393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B78EDDD3-C548-48EF-B3CA-B290B1719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8" name="Picture 6">
            <a:extLst>
              <a:ext uri="{FF2B5EF4-FFF2-40B4-BE49-F238E27FC236}">
                <a16:creationId xmlns:a16="http://schemas.microsoft.com/office/drawing/2014/main" id="{FD245903-CF6D-4166-9729-90E9013D17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8" r="5721" b="-2"/>
          <a:stretch/>
        </p:blipFill>
        <p:spPr bwMode="auto">
          <a:xfrm>
            <a:off x="196731" y="166533"/>
            <a:ext cx="3809612" cy="652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Geïnspireerd door hun Franse oom die boeken me de hand maakte, nodigden Xavier en Emmanuel kunstenaars en schrijvers uit een eigen lucife...">
            <a:extLst>
              <a:ext uri="{FF2B5EF4-FFF2-40B4-BE49-F238E27FC236}">
                <a16:creationId xmlns:a16="http://schemas.microsoft.com/office/drawing/2014/main" id="{B6EEBFF0-103E-4D4C-BE7C-F854CE0464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33"/>
          <a:stretch/>
        </p:blipFill>
        <p:spPr bwMode="auto">
          <a:xfrm>
            <a:off x="4196497" y="166533"/>
            <a:ext cx="3797618" cy="6524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Accordian Journal (Uk Homemade)">
            <a:extLst>
              <a:ext uri="{FF2B5EF4-FFF2-40B4-BE49-F238E27FC236}">
                <a16:creationId xmlns:a16="http://schemas.microsoft.com/office/drawing/2014/main" id="{D497D34A-F450-4B8A-AE56-3C5958FECF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50" r="2038" b="1"/>
          <a:stretch/>
        </p:blipFill>
        <p:spPr bwMode="auto">
          <a:xfrm>
            <a:off x="8183346" y="166533"/>
            <a:ext cx="3822808" cy="3160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Bekijk de foto van IMS23 met als titel Leuk om als cadeautje te geven.. en andere inspirerende plaatjes op Welke.nl.">
            <a:extLst>
              <a:ext uri="{FF2B5EF4-FFF2-40B4-BE49-F238E27FC236}">
                <a16:creationId xmlns:a16="http://schemas.microsoft.com/office/drawing/2014/main" id="{26932DD8-55BF-4C73-94A2-18B12B99C0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14" r="-2" b="23071"/>
          <a:stretch/>
        </p:blipFill>
        <p:spPr bwMode="auto">
          <a:xfrm>
            <a:off x="8183346" y="3506741"/>
            <a:ext cx="3822808" cy="3184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753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AE0DF451-A89B-9207-9FCD-D0DD8A26E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0232" y="0"/>
            <a:ext cx="6858000" cy="6858000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BC8A98B5-A379-0E3D-07F4-C54E8857B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97" y="2262145"/>
            <a:ext cx="35814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0093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EA5EE79F43864A90BE0CFA6E3ECA81" ma:contentTypeVersion="14" ma:contentTypeDescription="Een nieuw document maken." ma:contentTypeScope="" ma:versionID="83221989e87d44fa8631f70f408fd059">
  <xsd:schema xmlns:xsd="http://www.w3.org/2001/XMLSchema" xmlns:xs="http://www.w3.org/2001/XMLSchema" xmlns:p="http://schemas.microsoft.com/office/2006/metadata/properties" xmlns:ns3="58d65de2-08cf-4d08-b0ec-b5bd27343083" xmlns:ns4="d3693f36-3fda-414f-b672-ef748a2c0837" targetNamespace="http://schemas.microsoft.com/office/2006/metadata/properties" ma:root="true" ma:fieldsID="ad25dac936ef547ba83cb6a53d2924eb" ns3:_="" ns4:_="">
    <xsd:import namespace="58d65de2-08cf-4d08-b0ec-b5bd27343083"/>
    <xsd:import namespace="d3693f36-3fda-414f-b672-ef748a2c083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d65de2-08cf-4d08-b0ec-b5bd273430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693f36-3fda-414f-b672-ef748a2c083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0A6939-F3EC-4A9A-8998-812A1BB299DC}">
  <ds:schemaRefs>
    <ds:schemaRef ds:uri="58d65de2-08cf-4d08-b0ec-b5bd27343083"/>
    <ds:schemaRef ds:uri="d3693f36-3fda-414f-b672-ef748a2c0837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11A36ED-0435-4C72-9DE7-F21CA1E07A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D95958-6DDA-42F5-AE90-3D5C649A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d65de2-08cf-4d08-b0ec-b5bd27343083"/>
    <ds:schemaRef ds:uri="d3693f36-3fda-414f-b672-ef748a2c08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10</Words>
  <Application>Microsoft Macintosh PowerPoint</Application>
  <PresentationFormat>Breedbeeld</PresentationFormat>
  <Paragraphs>6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 van Steen</dc:creator>
  <cp:lastModifiedBy>Inge van Steen</cp:lastModifiedBy>
  <cp:revision>2</cp:revision>
  <dcterms:created xsi:type="dcterms:W3CDTF">2021-09-20T06:42:50Z</dcterms:created>
  <dcterms:modified xsi:type="dcterms:W3CDTF">2022-09-19T07:05:58Z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0x010100E5EA5EE79F43864A90BE0CFA6E3ECA81</vt:lpwstr>
  </property>
</Properties>
</file>